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9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E7EBC-8CF6-4D9D-9998-416E6B7A5B91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2CDD9-B25B-49D1-97B6-DB153835D3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2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CDD9-B25B-49D1-97B6-DB153835D3B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4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5488" y="741363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2CDD9-B25B-49D1-97B6-DB153835D3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7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93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3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7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73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88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05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8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6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6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9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6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D82E-B6D2-42FD-8B95-A9437A24576F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0938-FE82-471D-BC73-2E6F3C0F8E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61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332" y="228251"/>
            <a:ext cx="3042338" cy="64087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постановки на учет необходимо предоставить следующие документы:</a:t>
            </a:r>
          </a:p>
          <a:p>
            <a:pPr>
              <a:spcBef>
                <a:spcPts val="600"/>
              </a:spcBef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</a:t>
            </a:r>
          </a:p>
          <a:p>
            <a:pPr>
              <a:spcBef>
                <a:spcPts val="600"/>
              </a:spcBef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ЗАКЛЮЧЕНИЕ МЕДИКО- СОЦИАЛЬНОЙ ЭКСПЕРТИЗЫ </a:t>
            </a:r>
          </a:p>
          <a:p>
            <a:pPr>
              <a:spcBef>
                <a:spcPts val="600"/>
              </a:spcBef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ТРУДОВЫХ РЕКОМЕНДАЦИЙ;</a:t>
            </a:r>
          </a:p>
          <a:p>
            <a:pPr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 наличии: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ТРУДОВУЮ КНИЖКУ </a:t>
            </a:r>
            <a:endParaRPr lang="ru-RU" sz="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ОБ ОБРАЗОВАНИИ </a:t>
            </a:r>
          </a:p>
          <a:p>
            <a:pPr>
              <a:spcBef>
                <a:spcPts val="600"/>
              </a:spcBef>
            </a:pP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СПРАВКУ О СРЕДНЕМ ЗАРАБОТКЕ ЗА ПОСЛЕДНИЕ ТРИ МЕСЯЦА РАБОТ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70836" y="228251"/>
            <a:ext cx="2964329" cy="644247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83017" y="260648"/>
            <a:ext cx="3042338" cy="6408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66875" y="404664"/>
            <a:ext cx="2574286" cy="43924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 С ВАКАНСИЯМИ ДЛЯ ГРАЖДАН С ИНВАЛИДНОСТЬЮ МОЖНО НА САЙТЕ ОБЩЕРОССИЙСКОГО БАНКА ВАКАНСИЙ</a:t>
            </a: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www.trudvsem.ru/invalids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ИНТЕРАКТИВНОМ ПОРТАЛЕ КОМИТЕТА ПО ТРУДУ И ЗАНЯТОСТИ НАСЕЛЕНИЯ ПРАВИТЕЛЬСТВА ХАБАРОВСКОГО КРАЯ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uprzan.regiontrud.ru</a:t>
            </a:r>
            <a:endParaRPr lang="ru-R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documentu.jpg"/>
          <p:cNvPicPr>
            <a:picLocks noChangeAspect="1"/>
          </p:cNvPicPr>
          <p:nvPr/>
        </p:nvPicPr>
        <p:blipFill>
          <a:blip r:embed="rId3" cstate="print"/>
          <a:srcRect t="1" r="7317"/>
          <a:stretch>
            <a:fillRect/>
          </a:stretch>
        </p:blipFill>
        <p:spPr>
          <a:xfrm>
            <a:off x="128464" y="4221088"/>
            <a:ext cx="2964329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6907155" y="548680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</a:p>
          <a:p>
            <a:pPr algn="ctr"/>
            <a:endParaRPr lang="ru-RU" sz="1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ГРАЖДАНАМ С ИНВАЛИДНОСТЬЮ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97216" y="1772816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 НАСЕЛЕНИЯ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ХАБАРОВСКА и ХАБАРОВСКОГО РАЙОНА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84843" y="3841170"/>
            <a:ext cx="2871682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48845" y="5013176"/>
            <a:ext cx="2808311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 АДРЕС: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НАГИШКИНА, 9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ПРОЕЗД АВТ. № 4, 14, 19, 21, 29, 34, 55, 56, 58, 61, 82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ТРОЛЛЕЙБУСОМ № 1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ОСТАНОВКА «КРАЕВОЙ МУЗЫКАЛЬНЫЙ ТЕАТР»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ТЕЛ: (4212)75-22-98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3" t="-22562" r="8345" b="13965"/>
          <a:stretch/>
        </p:blipFill>
        <p:spPr>
          <a:xfrm>
            <a:off x="6969224" y="3212976"/>
            <a:ext cx="2736304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456" y="188641"/>
            <a:ext cx="3042338" cy="648086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31079" y="188640"/>
            <a:ext cx="3042338" cy="64807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ПОМОГУТ :</a:t>
            </a:r>
          </a:p>
          <a:p>
            <a:pPr algn="ctr">
              <a:spcBef>
                <a:spcPts val="5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ЭФФЕКТИВНО РАБОТАТЬ В БАНКЕ ВАКАНСИЙ, </a:t>
            </a:r>
          </a:p>
          <a:p>
            <a:pPr algn="ctr">
              <a:spcBef>
                <a:spcPts val="5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РЕЗЮМЕ,</a:t>
            </a:r>
          </a:p>
          <a:p>
            <a:pPr algn="ctr">
              <a:spcBef>
                <a:spcPts val="50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 ПЕРЕГОВОРЫ С РАБОТОДАТЕЛЯМИ.</a:t>
            </a:r>
          </a:p>
          <a:p>
            <a:pPr algn="ct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ПОСТАНОВКЕ НА УЧЕТ В КАЧЕСТВЕ БЕЗРАБОТНОГО ВЫПЛАЧИВАЕТСЯ ПОСОБИЕ ПО БЕЗРАБОТИЦЕ</a:t>
            </a: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95391" y="188788"/>
            <a:ext cx="3042000" cy="64807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ОФИЦИАЛЬНОМ ТРУДОУСТРОЙСТВЕ ЗА ГРАЖДАНАМИ С ИНВАЛИДНОСТЬЮ СОХРАНЯЮТСЯ МЕРЫ СОЦИАЛЬНОЙ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ПОДДЕРЖКИ:</a:t>
            </a:r>
          </a:p>
          <a:p>
            <a:pPr algn="ctr"/>
            <a:endParaRPr lang="ru-RU" sz="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пенсия по инвалидности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по оплате услуг  ЖКХ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 денежная выплата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6" r="17517"/>
          <a:stretch/>
        </p:blipFill>
        <p:spPr>
          <a:xfrm>
            <a:off x="3542657" y="3212976"/>
            <a:ext cx="2808312" cy="3456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72480" y="332656"/>
            <a:ext cx="2652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 ВСЁ МОГУ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4442" y="764704"/>
            <a:ext cx="296432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ИНВАЛИД, ЗАНИМАЕТЕСЬ ПОИСКОМ РАБОТЫ,  ИМЕЕТЕ В ПОКАЗАНИЯ К ТРУДУ</a:t>
            </a:r>
          </a:p>
          <a:p>
            <a:pPr algn="ctr">
              <a:lnSpc>
                <a:spcPts val="1500"/>
              </a:lnSpc>
            </a:pPr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индивидуальной программе реабилитации - ИПР), </a:t>
            </a: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ОБРАТИТЬСЯ В ЦЕНТР ЗАНЯТОСТИ НАСЕЛЕНИЯ ПО МЕСТУ ЖИТЕЛЬСТВА.</a:t>
            </a:r>
          </a:p>
          <a:p>
            <a:pPr algn="ctr"/>
            <a:endParaRPr lang="ru-RU" sz="12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СЛУЖБЫ ЗАНЯТОСТИ ПОМОГУТ НАЙТИ  ПОДХОДЯЩУЮ РАБОТУ В СООТВЕТСТВИИ </a:t>
            </a: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ИПР, УРОВНЕМ ПРОФЕССИОНАЛЬНОЙ ПОДГОТОВКИ, ОПЫТОМ, ПОЛУЧЕННЫМ НА ПРЕЖНЕЙ РАБОТЕ, А ТАКЖЕ С УЧЕТОМ  ТРАНСПОРТНОЙ ДОСТУПНОСТИ РАБОЧЕГО МЕСТА.</a:t>
            </a: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МОЖЕТ БЫТЬ  ВРЕМЕННОЙ, ПОСТОЯННОЙ, ОБЩЕСТВЕННОЙ (оплачиваемой). </a:t>
            </a:r>
          </a:p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ПРОГРАММЫ ПРОФЕССИОНАЛЬНОГО ОБУЧЕНИЯ И ПЕРЕОБУЧЕНИЯ</a:t>
            </a:r>
            <a:endParaRPr lang="ru-RU" sz="125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54903" y="332656"/>
            <a:ext cx="1699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ВАЖНО!</a:t>
            </a:r>
          </a:p>
        </p:txBody>
      </p:sp>
      <p:pic>
        <p:nvPicPr>
          <p:cNvPr id="11" name="Рисунок 10" descr="21438-YAlyublyusvoyurabotu.jpg"/>
          <p:cNvPicPr>
            <a:picLocks noChangeAspect="1"/>
          </p:cNvPicPr>
          <p:nvPr/>
        </p:nvPicPr>
        <p:blipFill>
          <a:blip r:embed="rId4" cstate="print"/>
          <a:srcRect l="5505" r="26600" b="3691"/>
          <a:stretch>
            <a:fillRect/>
          </a:stretch>
        </p:blipFill>
        <p:spPr>
          <a:xfrm>
            <a:off x="6895448" y="4149080"/>
            <a:ext cx="2766253" cy="2520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58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273</Words>
  <Application>Microsoft Office PowerPoint</Application>
  <PresentationFormat>Лист A4 (210x297 мм)</PresentationFormat>
  <Paragraphs>97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ИНВАЛИД ИЩЕТ РАБОТУ  И ИМЕЕТ В ИНДИВИДУАЛЬНОЙ РЕАБИЛИТАЦИИ ПОКАЗАНИЯ К ТРУДУ</dc:title>
  <dc:creator>Митрохина Т.Г.</dc:creator>
  <cp:lastModifiedBy>Кондратьева Елена Аркадьевна</cp:lastModifiedBy>
  <cp:revision>64</cp:revision>
  <cp:lastPrinted>2017-08-21T01:42:09Z</cp:lastPrinted>
  <dcterms:created xsi:type="dcterms:W3CDTF">2017-08-07T05:59:56Z</dcterms:created>
  <dcterms:modified xsi:type="dcterms:W3CDTF">2017-08-23T06:09:11Z</dcterms:modified>
</cp:coreProperties>
</file>